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9"/>
  </p:notesMasterIdLst>
  <p:sldIdLst>
    <p:sldId id="256" r:id="rId2"/>
    <p:sldId id="269" r:id="rId3"/>
    <p:sldId id="278" r:id="rId4"/>
    <p:sldId id="257" r:id="rId5"/>
    <p:sldId id="264" r:id="rId6"/>
    <p:sldId id="260" r:id="rId7"/>
    <p:sldId id="275" r:id="rId8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0"/>
      <p:bold r:id="rId11"/>
      <p:italic r:id="rId12"/>
      <p:boldItalic r:id="rId13"/>
    </p:embeddedFont>
    <p:embeddedFont>
      <p:font typeface="Playfair Display" panose="00000500000000000000" pitchFamily="2" charset="0"/>
      <p:regular r:id="rId14"/>
      <p:bold r:id="rId15"/>
      <p:italic r:id="rId16"/>
      <p:boldItalic r:id="rId17"/>
    </p:embeddedFont>
    <p:embeddedFont>
      <p:font typeface="Roboto Condensed Light" panose="02000000000000000000" pitchFamily="2" charset="0"/>
      <p:regular r:id="rId18"/>
    </p:embeddedFont>
    <p:embeddedFont>
      <p:font typeface="Segoe UI Light" panose="020B0502040204020203" pitchFamily="34" charset="0"/>
      <p:regular r:id="rId19"/>
      <p: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0270400-DC93-44F0-82DE-C1515AEEF45F}">
  <a:tblStyle styleId="{20270400-DC93-44F0-82DE-C1515AEEF4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-780" y="-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9b3761aa2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9b3761aa2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8bfcb668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8bfcb668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be2a4d16e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8be2a4d16e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30325341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30325341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d5fefc67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8d5fefc67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8bfcb6685f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8bfcb6685f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900300" y="0"/>
            <a:ext cx="5244000" cy="5143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572000" y="1332150"/>
            <a:ext cx="3900600" cy="158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572000" y="2914050"/>
            <a:ext cx="3904500" cy="5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667500" y="571500"/>
            <a:ext cx="78090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667500" y="1203425"/>
            <a:ext cx="8092800" cy="3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"/>
              <a:buAutoNum type="arabicPeriod"/>
              <a:defRPr sz="1200">
                <a:solidFill>
                  <a:schemeClr val="lt1"/>
                </a:solidFill>
              </a:defRPr>
            </a:lvl1pPr>
            <a:lvl2pPr marL="914400" lvl="1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lphaLcPeriod"/>
              <a:defRPr sz="1200">
                <a:solidFill>
                  <a:schemeClr val="lt1"/>
                </a:solidFill>
              </a:defRPr>
            </a:lvl2pPr>
            <a:lvl3pPr marL="1371600" lvl="2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romanLcPeriod"/>
              <a:defRPr sz="1200">
                <a:solidFill>
                  <a:schemeClr val="lt1"/>
                </a:solidFill>
              </a:defRPr>
            </a:lvl3pPr>
            <a:lvl4pPr marL="1828800" lvl="3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rabicPeriod"/>
              <a:defRPr sz="1200">
                <a:solidFill>
                  <a:schemeClr val="lt1"/>
                </a:solidFill>
              </a:defRPr>
            </a:lvl4pPr>
            <a:lvl5pPr marL="2286000" lvl="4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lphaLcPeriod"/>
              <a:defRPr sz="1200">
                <a:solidFill>
                  <a:schemeClr val="lt1"/>
                </a:solidFill>
              </a:defRPr>
            </a:lvl5pPr>
            <a:lvl6pPr marL="2743200" lvl="5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romanLcPeriod"/>
              <a:defRPr sz="1200">
                <a:solidFill>
                  <a:schemeClr val="lt1"/>
                </a:solidFill>
              </a:defRPr>
            </a:lvl6pPr>
            <a:lvl7pPr marL="3200400" lvl="6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rabicPeriod"/>
              <a:defRPr sz="1200">
                <a:solidFill>
                  <a:schemeClr val="lt1"/>
                </a:solidFill>
              </a:defRPr>
            </a:lvl7pPr>
            <a:lvl8pPr marL="3657600" lvl="7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lphaLcPeriod"/>
              <a:defRPr sz="1200">
                <a:solidFill>
                  <a:schemeClr val="lt1"/>
                </a:solidFill>
              </a:defRPr>
            </a:lvl8pPr>
            <a:lvl9pPr marL="4114800" lvl="8" indent="-2921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Roboto Condensed Light"/>
              <a:buAutoNum type="romanLcPeriod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113988" y="868680"/>
            <a:ext cx="49152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1"/>
          </p:nvPr>
        </p:nvSpPr>
        <p:spPr>
          <a:xfrm>
            <a:off x="2114813" y="1776153"/>
            <a:ext cx="4915200" cy="28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marL="1828800" lvl="3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marL="2286000" lvl="4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marL="2743200" lvl="5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marL="3200400" lvl="6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marL="3657600" lvl="7" indent="-2921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marL="4114800" lvl="8" indent="-2921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eges">
  <p:cSld name="CUSTOM_23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/>
          <p:nvPr/>
        </p:nvSpPr>
        <p:spPr>
          <a:xfrm>
            <a:off x="2275" y="-6400"/>
            <a:ext cx="3230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3"/>
          <p:cNvSpPr/>
          <p:nvPr/>
        </p:nvSpPr>
        <p:spPr>
          <a:xfrm>
            <a:off x="5896500" y="-6400"/>
            <a:ext cx="3230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13"/>
          <p:cNvSpPr/>
          <p:nvPr/>
        </p:nvSpPr>
        <p:spPr>
          <a:xfrm>
            <a:off x="663325" y="571500"/>
            <a:ext cx="78090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1494850" y="571500"/>
            <a:ext cx="64707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667500" y="876300"/>
            <a:ext cx="78090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2" hasCustomPrompt="1"/>
          </p:nvPr>
        </p:nvSpPr>
        <p:spPr>
          <a:xfrm>
            <a:off x="1493150" y="2113225"/>
            <a:ext cx="2964000" cy="146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10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493300" y="3521975"/>
            <a:ext cx="2964000" cy="5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3" hasCustomPrompt="1"/>
          </p:nvPr>
        </p:nvSpPr>
        <p:spPr>
          <a:xfrm>
            <a:off x="4686675" y="2113225"/>
            <a:ext cx="2964000" cy="146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10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4"/>
          </p:nvPr>
        </p:nvSpPr>
        <p:spPr>
          <a:xfrm>
            <a:off x="4686825" y="3521975"/>
            <a:ext cx="2964000" cy="5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CUSTOM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667500" y="1819723"/>
            <a:ext cx="2314500" cy="51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667675" y="2594048"/>
            <a:ext cx="2314500" cy="13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ubTitle" idx="3"/>
          </p:nvPr>
        </p:nvSpPr>
        <p:spPr>
          <a:xfrm>
            <a:off x="3414747" y="1819723"/>
            <a:ext cx="2311800" cy="51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4"/>
          </p:nvPr>
        </p:nvSpPr>
        <p:spPr>
          <a:xfrm>
            <a:off x="3414744" y="2594048"/>
            <a:ext cx="2314500" cy="13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5"/>
          </p:nvPr>
        </p:nvSpPr>
        <p:spPr>
          <a:xfrm>
            <a:off x="6161824" y="1819723"/>
            <a:ext cx="2311800" cy="51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6"/>
          </p:nvPr>
        </p:nvSpPr>
        <p:spPr>
          <a:xfrm>
            <a:off x="6161822" y="2594048"/>
            <a:ext cx="2314500" cy="13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75" y="0"/>
            <a:ext cx="9144000" cy="571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5"/>
          <p:cNvSpPr/>
          <p:nvPr/>
        </p:nvSpPr>
        <p:spPr>
          <a:xfrm rot="10800000">
            <a:off x="100" y="4578000"/>
            <a:ext cx="9144000" cy="565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3" name="Google Shape;93;p19"/>
          <p:cNvSpPr/>
          <p:nvPr/>
        </p:nvSpPr>
        <p:spPr>
          <a:xfrm rot="10800000" flipH="1">
            <a:off x="-27750" y="4583400"/>
            <a:ext cx="9171600" cy="5601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9"/>
          <p:cNvSpPr/>
          <p:nvPr/>
        </p:nvSpPr>
        <p:spPr>
          <a:xfrm rot="10800000" flipH="1">
            <a:off x="0" y="-25"/>
            <a:ext cx="9139800" cy="5769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5">
  <p:cSld name="CUSTOM_14">
    <p:bg>
      <p:bgPr>
        <a:solidFill>
          <a:schemeClr val="dk2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667500" y="571500"/>
            <a:ext cx="4818900" cy="80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subTitle" idx="1"/>
          </p:nvPr>
        </p:nvSpPr>
        <p:spPr>
          <a:xfrm>
            <a:off x="667500" y="1562550"/>
            <a:ext cx="7809000" cy="30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2">
  <p:cSld name="CUSTOM_1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/>
          <p:nvPr/>
        </p:nvSpPr>
        <p:spPr>
          <a:xfrm>
            <a:off x="3233275" y="0"/>
            <a:ext cx="59106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7"/>
          <p:cNvSpPr/>
          <p:nvPr/>
        </p:nvSpPr>
        <p:spPr>
          <a:xfrm>
            <a:off x="0" y="571500"/>
            <a:ext cx="65223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title" hasCustomPrompt="1"/>
          </p:nvPr>
        </p:nvSpPr>
        <p:spPr>
          <a:xfrm>
            <a:off x="667500" y="1706738"/>
            <a:ext cx="5142000" cy="125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140" name="Google Shape;140;p27"/>
          <p:cNvSpPr txBox="1">
            <a:spLocks noGrp="1"/>
          </p:cNvSpPr>
          <p:nvPr>
            <p:ph type="subTitle" idx="1"/>
          </p:nvPr>
        </p:nvSpPr>
        <p:spPr>
          <a:xfrm>
            <a:off x="667500" y="2964863"/>
            <a:ext cx="5142000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 sz="14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67500" y="445025"/>
            <a:ext cx="7809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67500" y="1152475"/>
            <a:ext cx="7809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59" r:id="rId5"/>
    <p:sldLayoutId id="2147483661" r:id="rId6"/>
    <p:sldLayoutId id="2147483665" r:id="rId7"/>
    <p:sldLayoutId id="2147483671" r:id="rId8"/>
    <p:sldLayoutId id="214748367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4"/>
          <p:cNvSpPr txBox="1">
            <a:spLocks noGrp="1"/>
          </p:cNvSpPr>
          <p:nvPr>
            <p:ph type="ctrTitle"/>
          </p:nvPr>
        </p:nvSpPr>
        <p:spPr>
          <a:xfrm>
            <a:off x="4162050" y="1421352"/>
            <a:ext cx="4724400" cy="158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rgbClr val="FFFFFF"/>
                </a:solidFill>
              </a:rPr>
              <a:t>Bulgarian Folklore Areas</a:t>
            </a:r>
            <a:endParaRPr u="sng" dirty="0">
              <a:solidFill>
                <a:srgbClr val="FFFFFF"/>
              </a:solidFill>
            </a:endParaRPr>
          </a:p>
        </p:txBody>
      </p:sp>
      <p:sp>
        <p:nvSpPr>
          <p:cNvPr id="174" name="Google Shape;174;p34"/>
          <p:cNvSpPr txBox="1">
            <a:spLocks noGrp="1"/>
          </p:cNvSpPr>
          <p:nvPr>
            <p:ph type="subTitle" idx="1"/>
          </p:nvPr>
        </p:nvSpPr>
        <p:spPr>
          <a:xfrm>
            <a:off x="4572000" y="3003252"/>
            <a:ext cx="3904500" cy="5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Created by RELL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106" y="890154"/>
            <a:ext cx="4580164" cy="3238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/>
      <p:bldP spid="17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7"/>
          <p:cNvSpPr txBox="1">
            <a:spLocks noGrp="1"/>
          </p:cNvSpPr>
          <p:nvPr>
            <p:ph type="title"/>
          </p:nvPr>
        </p:nvSpPr>
        <p:spPr>
          <a:xfrm>
            <a:off x="667500" y="876300"/>
            <a:ext cx="78090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Content</a:t>
            </a:r>
            <a:endParaRPr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7" name="Google Shape;277;p47"/>
          <p:cNvSpPr txBox="1">
            <a:spLocks noGrp="1"/>
          </p:cNvSpPr>
          <p:nvPr>
            <p:ph type="subTitle" idx="1"/>
          </p:nvPr>
        </p:nvSpPr>
        <p:spPr>
          <a:xfrm>
            <a:off x="3090000" y="2005651"/>
            <a:ext cx="2964000" cy="5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en" dirty="0"/>
              <a:t>Team</a:t>
            </a:r>
          </a:p>
          <a:p>
            <a:pPr marL="285750" lvl="0" indent="-285750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en-US" dirty="0"/>
              <a:t>Site description</a:t>
            </a:r>
          </a:p>
          <a:p>
            <a:pPr marL="285750" lvl="0" indent="-285750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en-US" dirty="0"/>
              <a:t>Scheme of the site</a:t>
            </a:r>
          </a:p>
          <a:p>
            <a:pPr marL="285750" lvl="0" indent="-285750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en-US" dirty="0"/>
              <a:t>Used technologies</a:t>
            </a:r>
            <a:endParaRPr lang="e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" grpId="0"/>
      <p:bldP spid="27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6" name="Google Shape;476;p56"/>
          <p:cNvCxnSpPr/>
          <p:nvPr/>
        </p:nvCxnSpPr>
        <p:spPr>
          <a:xfrm>
            <a:off x="968102" y="2571759"/>
            <a:ext cx="690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8" name="Google Shape;508;p56"/>
          <p:cNvSpPr txBox="1">
            <a:spLocks noGrp="1"/>
          </p:cNvSpPr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Light" panose="020B0502040204020203" pitchFamily="34" charset="0"/>
                <a:cs typeface="Segoe UI Light" panose="020B0502040204020203" pitchFamily="34" charset="0"/>
              </a:rPr>
              <a:t>Team</a:t>
            </a:r>
            <a:endParaRPr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09" name="Google Shape;509;p56"/>
          <p:cNvSpPr txBox="1">
            <a:spLocks noGrp="1"/>
          </p:cNvSpPr>
          <p:nvPr>
            <p:ph type="subTitle" idx="4294967295"/>
          </p:nvPr>
        </p:nvSpPr>
        <p:spPr>
          <a:xfrm>
            <a:off x="789050" y="3898938"/>
            <a:ext cx="1304700" cy="5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</a:rPr>
              <a:t>Designer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510" name="Google Shape;510;p56"/>
          <p:cNvSpPr txBox="1">
            <a:spLocks noGrp="1"/>
          </p:cNvSpPr>
          <p:nvPr>
            <p:ph type="subTitle" idx="4294967295"/>
          </p:nvPr>
        </p:nvSpPr>
        <p:spPr>
          <a:xfrm>
            <a:off x="2962628" y="3841978"/>
            <a:ext cx="1304700" cy="5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Back-end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</a:rPr>
              <a:t>Developer</a:t>
            </a:r>
            <a:endParaRPr sz="14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1" name="Google Shape;511;p56"/>
          <p:cNvSpPr txBox="1">
            <a:spLocks noGrp="1"/>
          </p:cNvSpPr>
          <p:nvPr>
            <p:ph type="subTitle" idx="4294967295"/>
          </p:nvPr>
        </p:nvSpPr>
        <p:spPr>
          <a:xfrm>
            <a:off x="5136206" y="3901487"/>
            <a:ext cx="1304700" cy="5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Front-end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</a:rPr>
              <a:t>Developer</a:t>
            </a:r>
            <a:endParaRPr sz="14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2" name="Google Shape;512;p56"/>
          <p:cNvSpPr txBox="1">
            <a:spLocks noGrp="1"/>
          </p:cNvSpPr>
          <p:nvPr>
            <p:ph type="subTitle" idx="4294967295"/>
          </p:nvPr>
        </p:nvSpPr>
        <p:spPr>
          <a:xfrm>
            <a:off x="7208916" y="3914050"/>
            <a:ext cx="1304700" cy="5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Scrum Trainer</a:t>
            </a:r>
            <a:endParaRPr sz="14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3" name="Google Shape;513;p56"/>
          <p:cNvSpPr txBox="1">
            <a:spLocks noGrp="1"/>
          </p:cNvSpPr>
          <p:nvPr>
            <p:ph type="subTitle" idx="4294967295"/>
          </p:nvPr>
        </p:nvSpPr>
        <p:spPr>
          <a:xfrm>
            <a:off x="418486" y="3378055"/>
            <a:ext cx="2085780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Raya Mavraganova</a:t>
            </a:r>
            <a:endParaRPr sz="1600" dirty="0"/>
          </a:p>
        </p:txBody>
      </p:sp>
      <p:sp>
        <p:nvSpPr>
          <p:cNvPr id="514" name="Google Shape;514;p56"/>
          <p:cNvSpPr txBox="1">
            <a:spLocks noGrp="1"/>
          </p:cNvSpPr>
          <p:nvPr>
            <p:ph type="subTitle" idx="4294967295"/>
          </p:nvPr>
        </p:nvSpPr>
        <p:spPr>
          <a:xfrm>
            <a:off x="2812058" y="3357910"/>
            <a:ext cx="1607694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Eric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Ivanov</a:t>
            </a:r>
            <a:endParaRPr sz="1600" dirty="0">
              <a:sym typeface="Montserrat"/>
            </a:endParaRPr>
          </a:p>
        </p:txBody>
      </p:sp>
      <p:sp>
        <p:nvSpPr>
          <p:cNvPr id="515" name="Google Shape;515;p56"/>
          <p:cNvSpPr txBox="1">
            <a:spLocks noGrp="1"/>
          </p:cNvSpPr>
          <p:nvPr>
            <p:ph type="subTitle" idx="4294967295"/>
          </p:nvPr>
        </p:nvSpPr>
        <p:spPr>
          <a:xfrm>
            <a:off x="5085772" y="3385722"/>
            <a:ext cx="1304700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Lorena Hristova</a:t>
            </a:r>
            <a:endParaRPr sz="1600" dirty="0">
              <a:sym typeface="Montserrat"/>
            </a:endParaRPr>
          </a:p>
        </p:txBody>
      </p:sp>
      <p:sp>
        <p:nvSpPr>
          <p:cNvPr id="516" name="Google Shape;516;p56"/>
          <p:cNvSpPr txBox="1">
            <a:spLocks noGrp="1"/>
          </p:cNvSpPr>
          <p:nvPr>
            <p:ph type="subTitle" idx="4294967295"/>
          </p:nvPr>
        </p:nvSpPr>
        <p:spPr>
          <a:xfrm>
            <a:off x="7171800" y="3399785"/>
            <a:ext cx="1304700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Lyubomir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Montserrat"/>
                <a:ea typeface="Montserrat"/>
                <a:cs typeface="Montserrat"/>
                <a:sym typeface="Montserrat"/>
              </a:rPr>
              <a:t>Georgiev</a:t>
            </a:r>
            <a:endParaRPr sz="16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813" y="1831739"/>
            <a:ext cx="1373365" cy="15453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337" y="1817794"/>
            <a:ext cx="1405569" cy="15679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062527" y="1817794"/>
            <a:ext cx="1396982" cy="15398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31" y="1838672"/>
            <a:ext cx="1378842" cy="15261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5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5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5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5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8" grpId="0"/>
      <p:bldP spid="50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5"/>
          <p:cNvSpPr txBox="1">
            <a:spLocks noGrp="1"/>
          </p:cNvSpPr>
          <p:nvPr>
            <p:ph type="title"/>
          </p:nvPr>
        </p:nvSpPr>
        <p:spPr>
          <a:xfrm>
            <a:off x="816326" y="128155"/>
            <a:ext cx="78090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Scheme of the site</a:t>
            </a: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063" y="748145"/>
            <a:ext cx="7093527" cy="42999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2"/>
          <p:cNvSpPr txBox="1">
            <a:spLocks noGrp="1"/>
          </p:cNvSpPr>
          <p:nvPr>
            <p:ph type="title"/>
          </p:nvPr>
        </p:nvSpPr>
        <p:spPr>
          <a:xfrm>
            <a:off x="667500" y="763667"/>
            <a:ext cx="780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egoe UI Light" panose="020B0502040204020203" pitchFamily="34" charset="0"/>
                <a:cs typeface="Segoe UI Light" panose="020B0502040204020203" pitchFamily="34" charset="0"/>
              </a:rPr>
              <a:t>Used technologies</a:t>
            </a:r>
            <a:endParaRPr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AutoShape 2" descr="data:image/png;base64,%20iVBORw0KGgoAAAANSUhEUgAAALIAAACyCAYAAADmipVoAAAAAXNSR0IArs4c6QAAAARnQU1BAACxjwv8YQUAAAAJcEhZcwAADsMAAA7DAcdvqGQAACUHSURBVHhe7Z0LlCRVnea/fNYrq7qr39BPmkaah4iDwKLoLsND13Hc8bVn1B13mHOco+4B5Bw8O+LoIiMjOOJjGHVVBBEB3dlxUF4DgoqwvGQYhodAN9D0i+6u7q6ud+U79/tuxM2Oys6syqzKzMrIig/+fSPuvREVce8v/vGPG48MoUoVCgVv3aqXCxRoFiq4aVGhUOiIPK+mBbIMvJVgnnY9gQJVIS+o5aYL08FcFkAPwEqLxvwwV2bKVMc7rTRQoNmIGBlAyZFJNS+5+UeYre/VEQBqeSZeC3uN5RZmzXvrBwo0F00Bl8ozLRrLlKrMpKUwTwGwBGILbYRpxKbKLzFbP1Cg2aoIsGsCN8c0R+ZM6s574Z4CcxHAEogttFFWjnI6yumYa5pWmRdqu5wRlylOBwpUKvJUBJCy0xZOwZvltMDNeCzLsizLvFAXYS4CxwqaNmByWrAaeFkxzjTOvA6lnI9x2gDNaeutFdTYdQUQB6pGDoAGHQO29bSC2MKbZnmKxSlNK4/zKpeZ+pxX6kDnQmhA5rQ8reAVrJ2s2Mk8pV2c7+K0Ado1G3JYrywFIAeqRtYTK5UZT0uWDMA0wTvpsaRrBnLW9cLseFEubCCmmXCCJlhl3SzrUUpL0DQtoAV2B8tsyKHlrQUKVK0sxDLraQWxhXaMNu6xCZryBblCDRs/TwHZQMxp64nlfQVvL61PKfP6PGALaIUeCjW0vA6EQIFqleLcPBmyEAtSATvB/BHmj3B6VMb5Uc5bD+0NM8zYsPWkAlkQKx4WqD2sKHAXc3oRrZ+macEtUx3Vl5nYmmYOjECBqpTxxi7INqTweuJDLBti2RCnZcM0AT7OPMXPWkYgFyzI5gKPBfKuCikMrJzv5/wSpkuYLmXeEpq8s0wgF2Nlmj0gApgDVSNvWKFYV1DauHiEzMn7HuT0QU4PcnqQ04OcFuRjnDcXgJwXyPkiyDRBLCgFsoVV4C4rMXlllSnEsBd+Xo8cgByoGllvTOzMzQ9vWCHPq5BiP+1AiSnMUFmSy2oZHQDGI1sAFSLoAq6TqQ0nBO5y2gqPLeYKVJbwgG9BlgUKVK2sN5alyJWG2hRSCGSFEgOuCWiTso7i5mGmk0y1jEA2HtkAyFQXbmaojfM2Hl7OvJXMW8lpa/3MW8w8hR+CWKbQwh4QgQJVqykg0xQfC2QbE++l7ZORuX1kTjAbyDkvz23CC9phkGnGu3Jesa9Alskbr/KYQFa4IY+s0QwDMldaOpYcKFA1shd6pSAfolmQrRmgabbMgMzlBXJuCsiclje2IOsibwXzjuK0zMIskOWtLchaxq4jADlQLSrnkXUxJ1A1YrGH6V4yaFLXBLJMwBdBFnySgBaERZM8kFszd/KUeqZL6wQWWM1GlpRarkye+PMwyGzzDI91ljaVzALldATYtOLKy00HFthczGXJsFbCVZFBl0lDtDeV7EKKcRUjm9CC5Us5rxBCMbENLayVhhYy80e9Kw4UaCaRsWlDC5pCiilGxJSvceVxTmsZWV4ABgrkewUgB2oLBSAHagsFIAdqCwUgB2oLBSAHagsFIAdqCwUgB2oLBSAHagsFd/YaodQkcHAv0ocGEZ4cRWF8BJmxcSA9Ad3L6ujuQrSriy0WAWJs9hibsKcPiMZQSPQjx+loYhF7x11fm4qM1e3OXgDybJXLIj82gsLoILK7dyD72ovI7diC7K4XgGxaDyg6oObZR4U8/2efmTSPvqNXI75kOee5Hn1IJ58ltKyr5guHWSeHUEc3sGIdsGwNsGo9jdMxdk9nD4HXy+v+FxkLQJ4P5cdGkdv1MvJ7twG7X8XkC/+O3M7nCBihI7QhedZyz2GZVnGaRiD3HnU04n30wIK8KPXp4cSIQCOXUY87dZew+dccB6x7A1uf3bCCgHfrjTN/iowFIDdT6eeeRPqZ3yL3+nbjdQtD+4F4h+M1I/SORfi8FJZXZZCnk9us8tzy9hn2XU8/QV5Lo8c+5o20k9gDZQ6iFhYZC0ButAojg0g+fC/Sj92B3Dhj2xG90Euk5HUZyzrMzgxuqWYHconUzPLWAlosdCaAPnbLSW8FTnmbE374QGQsALkRKmSzyDFkmPj1z5H+3b0ICZRwlOErva7i3TqoLiCXSlCLCbf5Cyeehfwpb0dkJT22tr1FRcYCkOut3LOPYPJ3DyL16N0G2lBcTVF/NQTkUqUmHIBPOBM4/nTg2FOK0UkriYzVDWQBuKCVef5JjH3rrzD6/S8ylPgFQjwtNwripqmDoUWE4c8zDwF3XQ/c/i3g9VfdwvbUggW5MDiA8e99EaPf/TxS//Ywz84FhBM60bSD3DCjmydNXSBueQr46VeBe28GJuTw2k8LDuRCKomJB36GQ1deiOSTDzCmyCHUxYslXfGbM10bycTN3K+OLsO28dA/+BzAMAoZvXzcPlpQIGe2vYSxG67C5M1Xm44M6RTssyGrWUv7qbuImQxw9/eBe24EBna6hf7XggE59eDPMXrdZUjTC4d6l3LPNQrRZh64GgloHcAvPAH87Dp66YfdAn+r7UEuTIxj9Ia/xfgtf2emQ936SNICBLhUnd3A2BDwy5tRuOsG5JMaMPCv2hrk9I6tGPrKxUg/eg8Q70FIp9YAYkeKn6NsD42TP/8Iwj/7JnBQI1z+VNuCnH3+cYwzlMjvfdUMqdmbBYFKpHbRxeCuLQw1/h545Vm3wF9qS5CTD9+Nse/9NfIjw/4fE26G5J313IieIbn7euC5R9wC/6i9QM7nMXHnzRi/+Rrk0nmEzLBTEEpUJbVTjO2VZqx8383A079xC/yhtgG5kMti4q4fY/IX30eIsV/IPNgTQFyb2F66I6hm++WPgX+938n2gdoD5HwOk/fcism7bnTGSnkBE2gO0nMaAvqBn/gG5rYAOfnQ3Zi84wcI6WEfdUAwMjFHsf00zq43UX71U4YZD7r5rSvfg5z63a8xces1JpxwTosBxHWTzmwC+jf/F3jxX93M1pSvQc6+/Cwmf3w1CuEOp8EDT1x/KczIpYFf0zPv2e5mtp58C3J2YDdGfng1csmU440DNU5q39FB4F5egyT1iwetJ1+CXEhOYvyWbyC/bwdC8S7lOAU+ke9uzZhxZrbzvp3Av9zkZraWfPmGyO5bvo2R27+Hjv6lvgqJtanxUAHL1qxB92I2YaPeEGmU1NiZJPC2PwHe+p453y0lY2qShfmGyNjTj2D4rh8BicVIZfNI51rXUq7Z+QxtNJ3DwHgK46mM/1yzwFWY8dT9wI4X3czWkK9ATg3swes3fcMZFtLjiGrYFjWdnDqiYXTSomHOu/ugVI0+kkxjLKUPs9gSn0gXf5OMkx/8p5Z626SpoUU+RU9Ejzr40H0Y3+28Q+aNDOzCZaMFrXpoAMm9u3geibQUAHqh1LvRIYI7EYpiZ4ZproAlXXEcuziBLkKt30bsWbEKsUQCMdZbmuhkJ7gL+kZse73gesa7gHM+5ObVLjJWt9CiaSBP7NqBLVddhPRzvwW6FnPLWZX7YT4lJXE25L6tUQqGlQAxr+brz8w1OHY31bRlLmema1JxG2ilm8IypySEnfkYthHoPPfppGW9OH5JAt3LVyJOkJXX2xk3Nuf9mQ8xXs599K8ROXqDm1Gb2Pba6bqA7JDTYGVGR7Dlyo9j8vlHUOhdiUIkZoDU8xDheNyxWNzJo2m6mO8x8/yEPVaUzsXUhjIdNOXKZ7KiSvLdkEc1wvS+x0QyWB8rIMKzyPP7R/HywVFEVGhllnOn/aZwFJFf3QakxdL8qikg777t25h48SmEe+jMzc8Oz7MIsLy+8fyzkT0ISiUovWWcVyixNpRGd5h5kTBeOTSGQ4yPw+7Zx9dSiKfv4D3/qJsxf2p4axYyGYw++S/8S3oGYv5VYBjREIClMmUKL2KFHHoYCEdDYQylcxjiRV4bYHz4wH32YWBU0cD8qeHtmRo6hFw668a/ZSBohtTY8sCziYWtygEs2c4slbJougYosJm79flYYc36GW5HvtL6/CZ9C2/3VuDlp92M+VGTHMP8BYE2hHCuK2qUlrHmleCd1gvzP+bbvzmrv+0n6e7qUw/M6+3rtjjDlZVAUggxW4gqLWc9cIVyA21p5DLbbfCL9NThwA7gpX9zM5qvtgS5GAfPBqBKkE7jgSXjgc1X6d2MBSXutF7wfexOZxRoHtRWIJsQYrZxcCWArSqVabEFC7BXPNDHh+ftueW2ANnGwdOCWEmVALYe2KYlsjFw28e/1cqEXOyDZx+cXT/MUb4GeQrAtTbedMvYOFgqU6fogSssvnDFdtv/OrDnNXe+efIfyMZDCjRn1qTKq8q0u0ynG0VRvQqAm6E0QRyovPT4gD7DtfUpN6N58g/IBEzxb27sELIjA8iO7uf0QeTGaUqntUHkWD87vIfTB5CfHHY8ucAWuO76jcpBzKzZhBDOBeAsh/78Kt0v0Fc+kxNuRnPU8IeGkvsH8OJnPoDJHdsQ1tdsZql8NoNY31L0vOFkhDpqfciGm6UtC/OfbB7Jg4OY2Po0smzwaE8PQt39ZX10EcAaOTTLCWJ3ea17B5tpRyGGZDqDt7/xOJy07mhkeWD2dnWgtzPGHazxj7SqFCdrvz90KbD2DW5mebF9tNNcYO4PDfkCZHm1PK+I+/7gbGy6/DuI6e2KWvtdEMsD5+nVk0l6Z3r0fbuw+5d34NB9N+r3HxGOJcwDS1q5aeNZsKXljLf3aEGBrL2dHAHO/2/AW85388qLbVU3kAVga8qARCg0nGb6mP/wtBXp7kaksxORrhqtowOReMwsG+eB0L3+OPSecQ42X/41nPbPW7HqT/4C4c4wchMMO9w/V5O4rXluaynEC1J6i2TbC+Zj6s1S64FsAVZsWQaKuoNCBxJfsgybPnMtjv/q7eg96XRk9w+ag6YaWQ+sZ4sDSey/OE/SO39PkOUsm6PWAnkagJuh/pPfjOOvuhl9p53Fi0PCbEY5Kstuq3OGDFSUmkPPKO/f7cw3QS0DcvG28jyrY/kyrP/0VYitWIVCWlfeR4T9BlwTRgQAV5a+UqTwoklqDsiVHqa3Hlhx8BylHzzfd+dteO0H12L7D7821X70Dey7/UYMPXIvxrY8j3x2+r+3+I1/gFXv+Qhymcmp224BboEDruWlt3l2thXIIXY+g34DhMe7uRArrYdSoyPYdds3seObn8HOb18+1f7hr7D1S5/AM596D5656IPY+uWLML6VMdw0WvWBT6Jz+RIz7CcZLxwAXJuG9gJu+zVaTQ8t7MVR/b1aCJHObkQXL6etpa2Zav1rEFu+DkiOYeD2G7Dl8/8dyR0vu8seqY6ly9BzyvlAbtIAPJvt1TG6YO8EaiRWuz6435lvsJoKsj7GbR7zm5UXrnIZh56imdjbhgO0UDRKqFdjbOsz2HHbd6YNaxafeS7LGSfPkkV7/lmwMKu/hw+4M41V00Au5Gr3aEXNBnzDc4XlCHhk0VEYvPMfkRk66GYeqc6j17pD7dX/fXMcmbSAHPc5z22Y1XHbDsrTSRx83Z1prJoeWlQtQ4RrNciELq5Np1AkjPTBvchNc+oLd3Y6p8gqVDxo+HfzAjh3+O9Xsz1tJ9NutEOMk5ug1gNZHT7XTq9mcdYJ94QR0oVoJdWyHew4wWuAnePmt40UWowNujONVet65CNUnWesXiEU9O01PXpYQbnx8cow22ymCh/khR3P6+YHMsqnU+ayqNFqHZCNJytDgU5RhuH6EWKAy6UQThyN6PI1bu6R0kcTnc8CTT2InE3VcJwTBy/Yi7mZFAojTAvlGj8EN78gW3hlleSW6Ys9hTw96DSO2ZRrtKKCDMB0D1pjZt8+rP3Y/0CkT79NXV6Dv/kntlCZD4lrPUqqBbjKam0n9ZXCiyaMJc8fyJXgrXRxpfrmIyfTSFfJZr3Wix425Qpi3eDIHjiAxElnY9X7PkanUb4JUocGMfHSk5yaGnqYCzkCXC3ElXZzYYhtzz4JZRv/FFyTQeaOGSAr9K4gnqbn85kMCpVuL9MT58cnkR0Zdt4KGdVbIY5lhvcjc/AA8sk0Q+IQlp17AU76h9sQX6nHq8tr8K6fID2UZGgRc2JgWi6rONitMIOm203tpx7dtmaetGtXk6pttDmoCQ/W78fvL303kjt2Vn6wXotV2lkBwSQ3PojeN52JzVfdio6lS50yjzKD+7Hr+uswue8V/h1meFenrUpFEF+zCUvP/2MsOvnNTn4FTezZjef+8v1I7X0Zoe4e430VllSr0qpqnO2RTuwqxJDOZHH2iRvxhqNXOA/Wu5+VrWX9vhE9cXTFWkQ+fBlpETJTxX3WTisWlM3pwfomgryDgPW4ua6mA5gqnr5ZL0+QE9OAbNZz5J+vWXp75KWrLsHA3bci0tNvwpFqVLobdlPUV2wYvJQJ49VMCDmu77SjlmB9bxdyPIv0RCNIxCJtGUYX0kl0rD0Wqz77LfPMd6nYNtptH4OsatUAbMX6M4JcBwnarV//Avbe9jW2hHZRuzWzykGsUMQqEg7hxWQBW9jkWSJ76pIebOiJQ0FSTyRkYK7cGv6VQI6tPQYbrrwJXSuE0lSRMe12XUCurqfqIW2yeng6iJld9UhAnZXcuxsvXnkx9tx6LQ/N6iDWbpTbFS/EXpndNyljY8aPxbRdjfsXiXcgrDdGGqzmgawelMr1vLIMFOUBsNJvTdPvu3P1UfLAfrz+zzfh2U9/CAN33IhQF739DG+GSN5NNYC6mzXTPiw0hSNRXi83/tvYzQNZKu1kF15r00nloUjEHOlzVX5sGPsfewhbvvQp/P6S/4KtV38GE6+8wAu76UMWbaI1yQuvvPBM+7CwpN9NySEXyiPaPfvPQFSrebvYqymE4Go1pLbo9Hfg+C/djPgi/fmpSh0YwI7rr8HETv0aqnajRPSy+eF9SL+yjXuZRC6VRHosSfjCzmiK8cKVt6mUUe1ppRCiVDZG3ppmjMwVnbo0gQ2JDl7sFRgfh9s0RibIE0Po3nwcNn39XjdvqsiYdttnMbIVN93Z/ho1wzL5TBYjz/4/DD16N4Yef4B2/xQ79Nh9GP7900imRzA5nEImxRiuoxfhzoRDZQ0QS9Xug+pVC3z7KcT2LRmpapCaB7L6kmYAqKVfWb/acdwwPVtY364oZ9EoyxmrMc42P3GmeNuo8nrNprrF3nONtqWKzTEAL9yQg042HEVsxQnufGPVNJCdzq+hQ1Vft5Rp1Y7lVpJ9vLKav68q1qwEsV2+unUEMbPxD/oZuqM2OvMNVvNDiyplAC4FoUYwBLBzW1lQuZnTqLSOALaxcLV/+vBbIbVta/uJF+fhPOKr17vzjVVLgWyAkxcu9x6dgMpO86yFRHYUhggkC3C1KldV65HNJC1r/iYhDuRKbRIOI7FugXlkAWxstp7MnP6dyWpGRFTXa5L1wI4Hn3kdkgP7HLa7TcUW5OlpFN1r1rk5jVVzQJajqtDPxTi4TiDM9s5gIwE2Xr0+u+cf5TLoPvYMxsmV38Cpp5oDcoVOLH52aiYYCJkOhlBEv0dtRxtmp9I/J4AlwVbNpkgW+GrqLkixUQuZFBJvOc/NaLyaA7LYM8AYt+d44Wm+J9EolYIniB2AZyZSVVTPXswFmk5s2Mw4uk861Z1vvJoaI881jNAHXrSOWuQA6JhkPTBzqgJSy6metjsAuDqZD/Ek+tCl74I0SU2LkZ23jGd3VV/QODBTPTQUjpaPucwDRUVIHZUeL14PXFpWScGFXI1SWJEaR+LU8xDta8zjtuXUvBh5tjBoMQOgs4r08PCRNjKC7NgowiE9sxA29cr9uWo9qpZV3WA4bXYqpCfR/x/egXBH4x/ftGrOQ0MXvxvj216t+r67PKBWZW5NC2D9R5Jj/SvQveFYXvQRtEzG8cBiU6+dZ7OY2P4qUiPDnHU2Q1tjga7Gq9o69Q4htDWvZMPYyk1u+4eG2GE59sUxf3MD+t50pptZXmxv7ba8hcxnDw1VqeLbym4X6/HN7KEBjDz5Kww/9kuMPHE/Rh+/HyO04Ufvw6GnHjKflrUQS2onazNJdfT36g1x8TmRw5vVxqLzSY6j6+Qz0LmhOc9YWLUcyAZe0/luhld6FjmWAOKLzLPDBT0EzzTUQ+voMx7YmgOwu9wMatRIhLYhmzWnlAUixxH0bj6ZXdTn5jVH8wuy7WCmCiHMbeVKEBelQi1QYswTwLV4VdVrRBxsAM7kjS0kaew4vrQfi85+j5vTPM27Rxa4uZwzvFWtiuxSgteqWoAFmv6mOeXXWToYBXAj1t3q0rBb54ZN6N54vJvTPM0fyOxn4z1Nh8/c6apmzepwCFEdlKpz2GPPXL8W6cBQGFHuYGrUQdNS0u5FQui94C+c+SarqSCrL+WBzeOVZlxZGW7hNCplwHphQVMNH6pj4+B6A6X9yWZyzjh5GYilavfT18rnEF28AkvPPtfNaK6aBrLtZNOnNcBUrmotQKpeLWFLtdKfF8DywjXsTnuKF+F6p3LZRz5tXhCeDzXPI9ON2m8IVyNVs1W9cXAtADdqNMJ5YF8PPLkZC1y6ARJbtxlL3vqHbk7z1RyQ2ePVAiU4vIDMJg52Lh7rT5lzIZdzwyI3s0p5jsX2khzU+DCWv+/PESnzfbdmqeEgdyxZjEg+gUJ2+p4XGOXgcMIId2YGqa4DcJULVCl54Izi4Bq2xSs18lAh3IZhcgiFyTF0nng6+s56J5mev8O14SCHIjH0vO0/MaDUY5tH7mglgKVqPbDjhasPW6qVc2GaN+ueLYXa4ww7eCCtr761lwoFnp2YLn3Xh9GxbIWTOU9qSmix7mMXI3HcKShM6Ff3HZjFnJe7wwdztWGE430Pe+H6yRwYCiNoClNmK+2SLjP/PcN18iKoOXFc81TIpNG5+c3oP//9bs78qSltG+9fghO+fhN633QO8vv2M8xImsFzPfhjLVecpufKHjblZ9NpYyrXCdocC4Q3ROC0A/qZjygzNV0X41Gl9UWYli2v0uStnksDL6Q4bQ9MJlFub/G49a24I5lBrPvUFU35tttMavjTb17lCePg4w9h4P6fY2L3duZU7+1CoQiG972GA6+9iki8iyBMj4JutCgsmItmPCmUkbYqwwUPFULYlo/gQCZvwO2PR0wMGaOdtjyBFZ0x8yScL59+C4WRGz2IJR++BGv//FI3s3aRMe22Okk2p6ffmgryXPX67t24+k/fi33bX0ZMP+bY4oqxNeTV+wirPLy0nABvWtSFJQRbvec7kLk/GjNObD4F66/8EaJ9/W5B7SJjdQNZAPpGR69ejQuvvBo64uLs+g6y0aoWp6lxBbE+YtgRCWNVdxx9BJhXAGZ//CjFxRHCu/LCz84J4nrLVx7Z6mfXfhkPfOUKdK9cNqvTf6OlTZKnlTdW/N7F6W4XaEU7K7tj9MhRx1vHIibfF+KO5ZPjWP6nF2HVn10k5zwnkbG6eWRfgpyZnMQ9l/0ltv/2HsQXc1NajGZtjbch7LTpNf5jQe6kl+71y++H6LO8Ywew6Kx3Yv0XvmtCjLmKjJkmcW1OIAtA3ynW1YW3/88vom/9emTGRuvSqPVU6dbYnrLAdhNgxcW+gnj8ADo2bMDaS69pufaWfAmy1L9uI951xd+jq6cDkVwGccIRD7emdbgWYwihi72VnXF0x/xyp09vRU8gtnINVl/2HYRbKC72ypehhVd7fnsfHr/8k0hGuAH6/nEL48EGwlG84NOIxRzuszRV+mWmUDyO1Zdei/6z6/vlIDKmVli4oYVXR73jApz+2WvQqbcyMhliTA/C9lETtYIpJtaYtsaPV3XFsJjhhG8g1k0r/nfUx79Qd4jrLd97ZKN8Hq/ecj1euv5vEemIIRTlJomiFpC2Qo2jeNhXPwypH7Ip5Ajx57Dijz7iZtZXZEzNUReP3B4gU/lsDrt++l3s/eGX0Z1YzOuT1ggz1CK6C8nzRascWzOLnjjH7T3q45c3DGKJjNUNZAHYFtLvh6z98Cew7pNXIj+5j2CnUODVtlpqPk2hhZ6z8AXEPOoUExd48K3+xBUNhbjeahuQJX3EZdX7L8SqS7/FuXHkkxqaa6tdbJxCEfMzyfr44OpPfwXL3vVBt8AfasteXvHOD2Hd5dcjvrgP+YkR5sxbxOMPCeKxAURXrcTRl30DS/7jf3YL/KO2dVeLzjwP66+8GbGNmwkzwyrfBKjNFA9wfatt9AA6T3wL1v+vH2PpaWe5Zf5SW593uzaegOOu+Qm6/vCDhHnADM8F3tmVrh9SY7yWSGLRH30Ux151C3o2HOcW+k9tH0BGe3qw6bK/w6pPXYNIby+BHjaduHDlHMj50UOILEpg9SVXY8PFVyHS1WXy/aoF0aMaAlvx3j/D+s9/Fz1nXYDswW3sSY34LEDvnM8iM7wbPWe/G+u/eAuWnvs+t8DfWlCuqUcPg1/2Vay+7DqEOsL0zgcZIi4EoEPcz5wZxcl3dmPjFTeYdujZ1NxPvzZSC+4cG+3uwXLGhJuuuweJd7yfLVAw32XQnay2CzkUB+vmxjgvdkNpLLrgA9j8v+81X8uMduneV/towQaLHctXYeNnv461n/sees86F5l8BtnhAXa4vLPPPbS7D7nhPezhEPredg7W/s3/wfpLrkF80SKnTpupbW5Rz0UamBt85D4MPXg3xh68HWH9GHhnwin0ofJj+5GLRLDk3P+K/re/G31nnOOWtJbImLn56dqcblEHIHuUS2eQfO0F7P3FrRj81T8ixt2K6Jc7afrQjKMWGo9Wc3NzCrm0eT6CQRKjiTD63/lR9J/3XnRtPNncum9VkbEA5EYrufd17Lv/DiQf/CGv8jPID+/nHhLojh6E7HPP83KThU2sZs6mnYs3RBDt7UPn8n4kzrsQS89/L2K9/ggfyFgAcrOklh564mFMPHEnxl/bhtT2Lcgd2ImwfrOkowuhmMZfLdSNAFvgMimEnA/bpJME+BDCy45B9zHHoGPDiUi89Y/Rf+rpTnUfiYwFIM+H9Jt+qW3PI0kbfeVVpJ5/AhOvPEaYFyHWxeYIR1xvXaYZTFa55tFB4E56xT5WyFDI6TfNmGZHEd14JrpOeAt6N65Dx8Y3oXvjSYgm/BvLk7EA5PmW4un82JAJOcZ37sDk9lcw+czj9NhPIT12CJE4PbbAzWfJb5Sshnllrf46LMOvfjSwwBiXfaqPZIcYjxfS9Lg9yxFe/0Z0HnsKEps2o+/4zQh39yOc6GuJT1TVQ2QsALl1xb5JJTGxdw/SQ4PIDR1EenTE/DprLDPu1nGUZ7Pl6Mm7etmUnV2ILV6GrhUrEetbhEiCcW6btyYZC0AO5H+RsbqBLAADBfK9ApADtYUCkAO1hQKQA7WFApADtYUCkAO1hQKQA7WFApADtYUCkAO1hcre2aPp7t1SmvfO3io3rXhnjxbc2QtUi2q9s7eXNqi7e7Xc2fP+EZmZ58LFPO90YIHNxabhStwZY77Soghzcb4IsqeSdyFrxZVz2eIf8U4HFthcrAxXXv6MSZ50imxoIYtzWqGFnhTX9/UVQiynKaSwplBD+XoFoRhaEPKwu54gtAhUi+QwLbg2TLChhUyhhGwf6+1lPU3bsGOClmJ+mmmuCDLTGDM7mVqQF3N+OecFr9f6mb+I+Xqi28bIejFMEAcgB6pF8qzWEwtIxch61nWYJmAF8D6ytk/TrhnImW9Apmm54mOcFuQOpl0uqPK6y2j62Xev6UKvj2ZB1kViAHKg2agUZIFpQZbtpw14TPOmzAVZyxRBFnyCWa8dCGSFFwobBKtGLgSzTGGGUhtW9NAMyFxpEFoEmo28oYWFUiCP0vQ94AM0wav0AOseYN0Rpiqf5HSa01qmUASZaZSpoBTMAlUeVyGGYLbDcTLrjTVMJ28sM16dFoAcqBZZj6zUgixPqzh5lCweZKqH6E0qE8ScV3nShVifWC2CLItyWuGFLvrkbWWCVrHyYuYppBDYglhliqVVP8ayAORAs5EXZAEpM3EyuRojV/aiz8bFQ8yTx1Z5mtMZplnOF0MLSSDLKyvEEKTyuIJW3rmXC/SxXGArX6YQJMp8C7I9IAIFqlYC2JqBkiwpTp7gtEIHhRcKJUY4LQ8tbzypMubLGwtimQMxC5Xa8EImSBX/CljrnXu4gh7WEeQqV0hh6wcgB5qNvCDnaIJSgMorez2z8cI0AZ7kvIbd5L21jGwqyDIXZhtiCGaBa+FVai/w5IlV1ztiEYAcqBYVQSZPuugTlALUxsvyvMZcgJXauFjQq75u1hXDCsFs41yZN8zQDQ9BbS/slCezEJu3p1keQByoZjnoTHmbOse8DLOyTM04MacFr7n5oXxOq8xCrGUOe1BWsB5VXjnCCnqQSLBaoOWlDeBuaj2xDSu0UcX1BQo0k8iQALayIMsMqCw2npfTSi3cNpwwdTlv1jEFPFbUvIXTAO1OG7CVMs/Mu/m2fgBxoDmJXFmv7B1bFrgm5GAqsJVa2IsQS0fAx8oWTgMq5w3UHuPy5tPu3nAigDjQXDXlQTXJC63HLPAmLFEqlQXQBfQIc9ZtghqTMs/WNbJ5gQJVI7JTBFEiPmZe+Zq2qbJoFmKbN0XTgqf1uJOSpu18ueWmXVegQBV0BJSUN89OlwXYqir4ygBdSQHMgWpRRTBdFcungxgA/j8LehvVbB8LwgAAAABJRU5ErkJggg=="/>
          <p:cNvSpPr>
            <a:spLocks noChangeAspect="1" noChangeArrowheads="1"/>
          </p:cNvSpPr>
          <p:nvPr/>
        </p:nvSpPr>
        <p:spPr bwMode="auto">
          <a:xfrm>
            <a:off x="1148112" y="113708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693" y="2508628"/>
            <a:ext cx="1225432" cy="11396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359" y="1692094"/>
            <a:ext cx="1263756" cy="10341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" b="99023" l="10000" r="90000">
                        <a14:foregroundMark x1="37667" y1="36328" x2="62667" y2="369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120" y="2548689"/>
            <a:ext cx="2176836" cy="12383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673" y="1692094"/>
            <a:ext cx="1355231" cy="12383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59" y="1705746"/>
            <a:ext cx="1308244" cy="13082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83917" y="3116123"/>
            <a:ext cx="1454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90000"/>
                  </a:schemeClr>
                </a:solidFill>
                <a:latin typeface="Montserrat" panose="020B0604020202020204" charset="-52"/>
              </a:rPr>
              <a:t>Visual Studio code</a:t>
            </a:r>
            <a:endParaRPr lang="bg-BG" dirty="0">
              <a:solidFill>
                <a:schemeClr val="accent4">
                  <a:lumMod val="90000"/>
                </a:schemeClr>
              </a:solidFill>
              <a:latin typeface="Montserrat" panose="020B0604020202020204" charset="-5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94356" y="3842230"/>
            <a:ext cx="1108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90000"/>
                  </a:schemeClr>
                </a:solidFill>
                <a:latin typeface="Montserrat" panose="020B0604020202020204" charset="-52"/>
              </a:rPr>
              <a:t>Discord</a:t>
            </a:r>
            <a:endParaRPr lang="bg-BG" dirty="0">
              <a:solidFill>
                <a:schemeClr val="accent4">
                  <a:lumMod val="90000"/>
                </a:schemeClr>
              </a:solidFill>
              <a:latin typeface="Montserrat" panose="020B0604020202020204" charset="-5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75888" y="301399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90000"/>
                  </a:schemeClr>
                </a:solidFill>
                <a:latin typeface="Montserrat" panose="020B0604020202020204" charset="-52"/>
              </a:rPr>
              <a:t>GitHub</a:t>
            </a:r>
            <a:endParaRPr lang="bg-BG" dirty="0">
              <a:solidFill>
                <a:schemeClr val="accent4">
                  <a:lumMod val="90000"/>
                </a:schemeClr>
              </a:solidFill>
              <a:latin typeface="Montserrat" panose="020B0604020202020204" charset="-5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956105" y="3688342"/>
            <a:ext cx="1336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90000"/>
                  </a:schemeClr>
                </a:solidFill>
                <a:latin typeface="Montserrat" panose="020B0604020202020204" charset="-52"/>
              </a:rPr>
              <a:t>Power Point</a:t>
            </a:r>
            <a:endParaRPr lang="bg-BG" dirty="0">
              <a:solidFill>
                <a:schemeClr val="accent4">
                  <a:lumMod val="90000"/>
                </a:schemeClr>
              </a:solidFill>
              <a:latin typeface="Montserrat" panose="020B0604020202020204" charset="-5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805203" y="2810739"/>
            <a:ext cx="1233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90000"/>
                  </a:schemeClr>
                </a:solidFill>
                <a:latin typeface="Montserrat" panose="020B0604020202020204" charset="-52"/>
              </a:rPr>
              <a:t>Word</a:t>
            </a:r>
            <a:endParaRPr lang="bg-BG" dirty="0">
              <a:solidFill>
                <a:schemeClr val="accent4">
                  <a:lumMod val="90000"/>
                </a:schemeClr>
              </a:solidFill>
              <a:latin typeface="Montserrat" panose="020B0604020202020204" charset="-5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/>
      <p:bldP spid="21" grpId="0"/>
      <p:bldP spid="22" grpId="0"/>
      <p:bldP spid="23" grpId="0"/>
      <p:bldP spid="24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8"/>
          <p:cNvSpPr txBox="1">
            <a:spLocks noGrp="1"/>
          </p:cNvSpPr>
          <p:nvPr>
            <p:ph type="title"/>
          </p:nvPr>
        </p:nvSpPr>
        <p:spPr>
          <a:xfrm>
            <a:off x="1983670" y="384057"/>
            <a:ext cx="49152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Site description</a:t>
            </a:r>
            <a:endParaRPr dirty="0"/>
          </a:p>
        </p:txBody>
      </p:sp>
      <p:sp>
        <p:nvSpPr>
          <p:cNvPr id="201" name="Google Shape;201;p38"/>
          <p:cNvSpPr txBox="1">
            <a:spLocks noGrp="1"/>
          </p:cNvSpPr>
          <p:nvPr>
            <p:ph type="body" idx="1"/>
          </p:nvPr>
        </p:nvSpPr>
        <p:spPr>
          <a:xfrm>
            <a:off x="883948" y="1655988"/>
            <a:ext cx="6853815" cy="10571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/>
              <a:t>Our idea is to create a website for historical and geographical information about the Bulgarian folklore areas.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679" y="2791691"/>
            <a:ext cx="4109903" cy="20618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3" y="2791691"/>
            <a:ext cx="4118786" cy="2061801"/>
          </a:xfrm>
          <a:prstGeom prst="rect">
            <a:avLst/>
          </a:prstGeom>
        </p:spPr>
      </p:pic>
      <p:sp>
        <p:nvSpPr>
          <p:cNvPr id="8" name="Snip Diagonal Corner Rectangle 7"/>
          <p:cNvSpPr/>
          <p:nvPr/>
        </p:nvSpPr>
        <p:spPr>
          <a:xfrm>
            <a:off x="485797" y="1468581"/>
            <a:ext cx="7910946" cy="1009934"/>
          </a:xfrm>
          <a:prstGeom prst="snip2Diag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/>
      <p:bldP spid="201" grpId="0" build="p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3"/>
          <p:cNvSpPr txBox="1">
            <a:spLocks noGrp="1"/>
          </p:cNvSpPr>
          <p:nvPr>
            <p:ph type="title"/>
          </p:nvPr>
        </p:nvSpPr>
        <p:spPr>
          <a:xfrm>
            <a:off x="283663" y="1741375"/>
            <a:ext cx="6335974" cy="15975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Now, let’s continue</a:t>
            </a:r>
            <a:br>
              <a:rPr lang="en" sz="4800" dirty="0"/>
            </a:br>
            <a:r>
              <a:rPr lang="en" sz="4800" dirty="0"/>
              <a:t>to the site!</a:t>
            </a:r>
            <a:endParaRPr sz="4800" dirty="0"/>
          </a:p>
        </p:txBody>
      </p:sp>
      <p:cxnSp>
        <p:nvCxnSpPr>
          <p:cNvPr id="4" name="Google Shape;476;p56"/>
          <p:cNvCxnSpPr/>
          <p:nvPr/>
        </p:nvCxnSpPr>
        <p:spPr>
          <a:xfrm>
            <a:off x="0" y="1304068"/>
            <a:ext cx="690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476;p56"/>
          <p:cNvCxnSpPr/>
          <p:nvPr/>
        </p:nvCxnSpPr>
        <p:spPr>
          <a:xfrm>
            <a:off x="0" y="3811741"/>
            <a:ext cx="690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673" y="1404351"/>
            <a:ext cx="2892081" cy="22716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" grpId="0"/>
    </p:bldLst>
  </p:timing>
</p:sld>
</file>

<file path=ppt/theme/theme1.xml><?xml version="1.0" encoding="utf-8"?>
<a:theme xmlns:a="http://schemas.openxmlformats.org/drawingml/2006/main" name="Minimalist Green Slides by Slidesgo">
  <a:themeElements>
    <a:clrScheme name="Simple Light">
      <a:dk1>
        <a:srgbClr val="000000"/>
      </a:dk1>
      <a:lt1>
        <a:srgbClr val="FFFFFF"/>
      </a:lt1>
      <a:dk2>
        <a:srgbClr val="A6BFA5"/>
      </a:dk2>
      <a:lt2>
        <a:srgbClr val="C9D8C8"/>
      </a:lt2>
      <a:accent1>
        <a:srgbClr val="161922"/>
      </a:accent1>
      <a:accent2>
        <a:srgbClr val="FFFFFF"/>
      </a:accent2>
      <a:accent3>
        <a:srgbClr val="A6BFA5"/>
      </a:accent3>
      <a:accent4>
        <a:srgbClr val="C9D8C8"/>
      </a:accent4>
      <a:accent5>
        <a:srgbClr val="000000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75</Words>
  <Application>Microsoft Office PowerPoint</Application>
  <PresentationFormat>On-screen Show (16:9)</PresentationFormat>
  <Paragraphs>30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Livvic</vt:lpstr>
      <vt:lpstr>Montserrat</vt:lpstr>
      <vt:lpstr>Roboto Condensed Light</vt:lpstr>
      <vt:lpstr>Playfair Display</vt:lpstr>
      <vt:lpstr>Wingdings</vt:lpstr>
      <vt:lpstr>Segoe UI Light</vt:lpstr>
      <vt:lpstr>Arial</vt:lpstr>
      <vt:lpstr>Minimalist Green Slides by Slidesgo</vt:lpstr>
      <vt:lpstr>Bulgarian Folklore Areas</vt:lpstr>
      <vt:lpstr>Content</vt:lpstr>
      <vt:lpstr>Team</vt:lpstr>
      <vt:lpstr>Scheme of the site</vt:lpstr>
      <vt:lpstr>Used technologies</vt:lpstr>
      <vt:lpstr>Site description</vt:lpstr>
      <vt:lpstr>Now, let’s continue to the site!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Bulgarian Folklore Areas</dc:title>
  <dc:creator>User</dc:creator>
  <cp:lastModifiedBy>Любомир Руменов Георгиев</cp:lastModifiedBy>
  <cp:revision>19</cp:revision>
  <dcterms:modified xsi:type="dcterms:W3CDTF">2022-03-20T18:51:13Z</dcterms:modified>
</cp:coreProperties>
</file>